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8"/>
  </p:notesMasterIdLst>
  <p:sldIdLst>
    <p:sldId id="256" r:id="rId2"/>
    <p:sldId id="257" r:id="rId3"/>
    <p:sldId id="267" r:id="rId4"/>
    <p:sldId id="259" r:id="rId5"/>
    <p:sldId id="261" r:id="rId6"/>
    <p:sldId id="262" r:id="rId7"/>
    <p:sldId id="280" r:id="rId8"/>
    <p:sldId id="266" r:id="rId9"/>
    <p:sldId id="264" r:id="rId10"/>
    <p:sldId id="265" r:id="rId11"/>
    <p:sldId id="282" r:id="rId12"/>
    <p:sldId id="269" r:id="rId13"/>
    <p:sldId id="271" r:id="rId14"/>
    <p:sldId id="272" r:id="rId15"/>
    <p:sldId id="281" r:id="rId16"/>
    <p:sldId id="27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10" initials="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3" autoAdjust="0"/>
    <p:restoredTop sz="100000"/>
  </p:normalViewPr>
  <p:slideViewPr>
    <p:cSldViewPr snapToGrid="0">
      <p:cViewPr>
        <p:scale>
          <a:sx n="66" d="100"/>
          <a:sy n="66" d="100"/>
        </p:scale>
        <p:origin x="-488" y="-212"/>
      </p:cViewPr>
      <p:guideLst>
        <p:guide orient="horz" pos="215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7FB36FB-C10C-479A-9DFD-15DEB134881C}" type="datetime1">
              <a:rPr lang="ko-KR" altLang="en-US"/>
              <a:pPr lvl="0">
                <a:defRPr/>
              </a:pPr>
              <a:t>2018-12-07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D64B5D5-48B7-4F94-AE9E-F3674E44000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091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9942666" y="0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</a:t>
            </a:r>
            <a:r>
              <a:rPr lang="en-US" altLang="ko-KR" sz="2000" spc="-3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 T  </a:t>
            </a:r>
            <a:r>
              <a:rPr lang="ko-KR" altLang="en-US" sz="2000" spc="-3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 업 작 품 </a:t>
            </a:r>
            <a:endParaRPr lang="ko-KR" altLang="en-US" sz="2000" spc="-30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6.wdp"/><Relationship Id="rId18" Type="http://schemas.microsoft.com/office/2007/relationships/hdphoto" Target="../media/hdphoto11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12" Type="http://schemas.openxmlformats.org/officeDocument/2006/relationships/image" Target="../media/image6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hyperlink" Target="http://kohtguchi.at.webry.info/200603/article_27.html" TargetMode="External"/><Relationship Id="rId20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5" Type="http://schemas.microsoft.com/office/2007/relationships/hdphoto" Target="../media/hdphoto10.wdp"/><Relationship Id="rId10" Type="http://schemas.openxmlformats.org/officeDocument/2006/relationships/image" Target="../media/image10.png"/><Relationship Id="rId19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microsoft.com/office/2007/relationships/hdphoto" Target="../media/hdphoto8.wdp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42666" y="0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</a:t>
            </a:r>
            <a:r>
              <a:rPr lang="en-US" altLang="ko-KR" sz="2000" spc="-3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 T  </a:t>
            </a:r>
            <a:r>
              <a:rPr lang="ko-KR" altLang="en-US" sz="2000" spc="-3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졸 업 작 품 </a:t>
            </a:r>
            <a:endParaRPr lang="ko-KR" altLang="en-US" sz="2000" spc="-30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94418" y="2251880"/>
            <a:ext cx="7952964" cy="2360753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SMART STAND</a:t>
            </a:r>
            <a:endParaRPr lang="ko-KR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984187" y="989148"/>
            <a:ext cx="28066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437393"/>
            <a:ext cx="2935605" cy="5703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latin typeface="나눔고딕"/>
                <a:ea typeface="나눔고딕"/>
              </a:rPr>
              <a:t>TECHNOLOGY</a:t>
            </a:r>
            <a:endParaRPr lang="ko-KR" altLang="en-US" sz="3200" b="1">
              <a:latin typeface="나눔고딕"/>
              <a:ea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517" y="498947"/>
            <a:ext cx="6303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graphicFrame>
        <p:nvGraphicFramePr>
          <p:cNvPr id="11" name="내용 개체 틀 4"/>
          <p:cNvGraphicFramePr/>
          <p:nvPr>
            <p:extLst>
              <p:ext uri="{D42A27DB-BD31-4B8C-83A1-F6EECF244321}">
                <p14:modId xmlns:p14="http://schemas.microsoft.com/office/powerpoint/2010/main" val="769636491"/>
              </p:ext>
            </p:extLst>
          </p:nvPr>
        </p:nvGraphicFramePr>
        <p:xfrm>
          <a:off x="2755148" y="2189530"/>
          <a:ext cx="7688964" cy="260169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{B301B821-A1FF-4177-AEE7-76D212191A09}</a:tableStyleId>
              </a:tblPr>
              <a:tblGrid>
                <a:gridCol w="25629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259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6947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>
                          <a:latin typeface="맑은 고딕"/>
                          <a:ea typeface="맑은 고딕"/>
                          <a:sym typeface="맑은 고딕"/>
                        </a:rPr>
                        <a:t>FUNCTION</a:t>
                      </a:r>
                      <a:endParaRPr lang="ko-KR" altLang="en-US"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375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맑은 고딕"/>
                        </a:rPr>
                        <a:t>STAND</a:t>
                      </a:r>
                      <a:endParaRPr lang="ko-KR" altLang="en-US"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ko-KR" altLang="en-US" dirty="0" smtClean="0">
                          <a:latin typeface="맑은 고딕"/>
                          <a:ea typeface="맑은 고딕"/>
                          <a:sym typeface="맑은 고딕"/>
                        </a:rPr>
                        <a:t>동작인식</a:t>
                      </a:r>
                      <a:r>
                        <a:rPr lang="en-US" altLang="ko-KR" dirty="0" smtClean="0">
                          <a:latin typeface="맑은 고딕"/>
                          <a:ea typeface="맑은 고딕"/>
                          <a:sym typeface="맑은 고딕"/>
                        </a:rPr>
                        <a:t>, </a:t>
                      </a:r>
                      <a:r>
                        <a:rPr lang="ko-KR" altLang="en-US" dirty="0" err="1" smtClean="0">
                          <a:latin typeface="맑은 고딕"/>
                          <a:ea typeface="맑은 고딕"/>
                          <a:sym typeface="맑은 고딕"/>
                        </a:rPr>
                        <a:t>소리인식</a:t>
                      </a:r>
                      <a:r>
                        <a:rPr lang="en-US" altLang="ko-KR" dirty="0" smtClean="0">
                          <a:latin typeface="맑은 고딕"/>
                          <a:ea typeface="맑은 고딕"/>
                          <a:sym typeface="맑은 고딕"/>
                        </a:rPr>
                        <a:t>, </a:t>
                      </a:r>
                      <a:r>
                        <a:rPr lang="ko-KR" altLang="en-US" dirty="0">
                          <a:latin typeface="맑은 고딕"/>
                          <a:ea typeface="맑은 고딕"/>
                          <a:sym typeface="맑은 고딕"/>
                        </a:rPr>
                        <a:t>무선충전</a:t>
                      </a:r>
                      <a:r>
                        <a:rPr lang="en-US" altLang="ko-KR" dirty="0">
                          <a:latin typeface="맑은 고딕"/>
                          <a:ea typeface="맑은 고딕"/>
                          <a:sym typeface="맑은 고딕"/>
                        </a:rPr>
                        <a:t> </a:t>
                      </a:r>
                      <a:endParaRPr lang="ko-KR" altLang="en-US" dirty="0"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2375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>
                          <a:latin typeface="맑은 고딕"/>
                          <a:ea typeface="맑은 고딕"/>
                          <a:sym typeface="맑은 고딕"/>
                        </a:rPr>
                        <a:t>APP</a:t>
                      </a:r>
                      <a:endParaRPr lang="ko-KR" altLang="en-US"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baseline="0" dirty="0">
                          <a:latin typeface="맑은 고딕"/>
                          <a:ea typeface="맑은 고딕"/>
                          <a:sym typeface="맑은 고딕"/>
                        </a:rPr>
                        <a:t>ON/OFF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26964" y="1354520"/>
            <a:ext cx="2782752" cy="24034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6765839" y="1441514"/>
            <a:ext cx="2197823" cy="755610"/>
            <a:chOff x="6511818" y="1958612"/>
            <a:chExt cx="2126093" cy="703351"/>
          </a:xfrm>
        </p:grpSpPr>
        <p:sp>
          <p:nvSpPr>
            <p:cNvPr id="5" name="직사각형 4"/>
            <p:cNvSpPr/>
            <p:nvPr/>
          </p:nvSpPr>
          <p:spPr>
            <a:xfrm>
              <a:off x="6511818" y="1958612"/>
              <a:ext cx="2126093" cy="7033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6707167" y="2149805"/>
              <a:ext cx="181659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6707167" y="2493398"/>
              <a:ext cx="181659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1151525" y="1826430"/>
            <a:ext cx="153784" cy="2206062"/>
            <a:chOff x="11071167" y="623455"/>
            <a:chExt cx="171795" cy="3087372"/>
          </a:xfrm>
        </p:grpSpPr>
        <p:cxnSp>
          <p:nvCxnSpPr>
            <p:cNvPr id="13" name="직선 연결선 12"/>
            <p:cNvCxnSpPr/>
            <p:nvPr/>
          </p:nvCxnSpPr>
          <p:spPr>
            <a:xfrm flipV="1">
              <a:off x="11175076" y="623455"/>
              <a:ext cx="0" cy="179554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11139054" y="3429000"/>
              <a:ext cx="0" cy="28182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타원 17"/>
            <p:cNvSpPr/>
            <p:nvPr/>
          </p:nvSpPr>
          <p:spPr>
            <a:xfrm>
              <a:off x="11107188" y="2419004"/>
              <a:ext cx="135774" cy="116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11071167" y="3312621"/>
              <a:ext cx="135774" cy="11637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914611" y="3275744"/>
            <a:ext cx="89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FF0000"/>
                </a:solidFill>
              </a:rPr>
              <a:t>220V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5" name="사각형: 둥근 모서리 24"/>
          <p:cNvSpPr/>
          <p:nvPr/>
        </p:nvSpPr>
        <p:spPr>
          <a:xfrm>
            <a:off x="9894698" y="1259549"/>
            <a:ext cx="631768" cy="1498365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컨버터</a:t>
            </a:r>
          </a:p>
        </p:txBody>
      </p:sp>
      <p:pic>
        <p:nvPicPr>
          <p:cNvPr id="29" name="그림 28" descr="개체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55039" y="-175095"/>
            <a:ext cx="1026829" cy="127606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990305" y="2525863"/>
            <a:ext cx="1119333" cy="103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블루투스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668253" y="2525864"/>
            <a:ext cx="1119333" cy="10309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릴레이</a:t>
            </a:r>
          </a:p>
        </p:txBody>
      </p:sp>
      <p:sp>
        <p:nvSpPr>
          <p:cNvPr id="32" name="사각형: 둥근 모서리 31"/>
          <p:cNvSpPr/>
          <p:nvPr/>
        </p:nvSpPr>
        <p:spPr>
          <a:xfrm>
            <a:off x="3794042" y="1119051"/>
            <a:ext cx="1135538" cy="1117721"/>
          </a:xfrm>
          <a:prstGeom prst="roundRect">
            <a:avLst>
              <a:gd name="adj" fmla="val 16667"/>
            </a:avLst>
          </a:prstGeom>
          <a:solidFill>
            <a:srgbClr val="F6606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 err="1" smtClean="0"/>
              <a:t>소리인식</a:t>
            </a:r>
            <a:endParaRPr lang="ko-KR" altLang="en-US" sz="1600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48760" y="3633688"/>
            <a:ext cx="878877" cy="993781"/>
            <a:chOff x="717813" y="3334224"/>
            <a:chExt cx="889461" cy="993781"/>
          </a:xfrm>
        </p:grpSpPr>
        <p:sp>
          <p:nvSpPr>
            <p:cNvPr id="33" name="현 32"/>
            <p:cNvSpPr/>
            <p:nvPr/>
          </p:nvSpPr>
          <p:spPr>
            <a:xfrm rot="1329997">
              <a:off x="717813" y="3334224"/>
              <a:ext cx="889461" cy="993781"/>
            </a:xfrm>
            <a:prstGeom prst="chord">
              <a:avLst>
                <a:gd name="adj1" fmla="val 2700000"/>
                <a:gd name="adj2" fmla="val 16254213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959" y="3646447"/>
              <a:ext cx="677764" cy="3670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/>
                <a:t>PIR</a:t>
              </a:r>
              <a:endParaRPr lang="ko-KR" altLang="en-US"/>
            </a:p>
          </p:txBody>
        </p:sp>
      </p:grpSp>
      <p:cxnSp>
        <p:nvCxnSpPr>
          <p:cNvPr id="37" name="연결선: 꺾임 36"/>
          <p:cNvCxnSpPr/>
          <p:nvPr/>
        </p:nvCxnSpPr>
        <p:spPr>
          <a:xfrm rot="10800000">
            <a:off x="5913121" y="978454"/>
            <a:ext cx="5331419" cy="870496"/>
          </a:xfrm>
          <a:prstGeom prst="bentConnector3">
            <a:avLst>
              <a:gd name="adj1" fmla="val 1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10537379" y="1659825"/>
            <a:ext cx="7356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8804037" y="1646914"/>
            <a:ext cx="1101573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/>
          <p:cNvCxnSpPr>
            <a:stCxn id="25" idx="3"/>
            <a:endCxn id="19" idx="4"/>
          </p:cNvCxnSpPr>
          <p:nvPr/>
        </p:nvCxnSpPr>
        <p:spPr>
          <a:xfrm>
            <a:off x="10526466" y="2008732"/>
            <a:ext cx="685829" cy="1822383"/>
          </a:xfrm>
          <a:prstGeom prst="bentConnector4">
            <a:avLst>
              <a:gd name="adj1" fmla="val 45570"/>
              <a:gd name="adj2" fmla="val 11115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endCxn id="25" idx="1"/>
          </p:cNvCxnSpPr>
          <p:nvPr/>
        </p:nvCxnSpPr>
        <p:spPr>
          <a:xfrm flipV="1">
            <a:off x="8839911" y="2008732"/>
            <a:ext cx="1054787" cy="7306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/>
          <p:cNvCxnSpPr>
            <a:endCxn id="31" idx="2"/>
          </p:cNvCxnSpPr>
          <p:nvPr/>
        </p:nvCxnSpPr>
        <p:spPr>
          <a:xfrm rot="10800000">
            <a:off x="7227920" y="3556784"/>
            <a:ext cx="3605180" cy="475708"/>
          </a:xfrm>
          <a:prstGeom prst="bentConnector2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/>
          <p:cNvCxnSpPr/>
          <p:nvPr/>
        </p:nvCxnSpPr>
        <p:spPr>
          <a:xfrm rot="10800000" flipH="1">
            <a:off x="6777826" y="1646913"/>
            <a:ext cx="189952" cy="3476294"/>
          </a:xfrm>
          <a:prstGeom prst="bentConnector3">
            <a:avLst>
              <a:gd name="adj1" fmla="val -24871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89"/>
          <p:cNvCxnSpPr/>
          <p:nvPr/>
        </p:nvCxnSpPr>
        <p:spPr>
          <a:xfrm rot="10800000" flipH="1">
            <a:off x="6783371" y="2008731"/>
            <a:ext cx="189952" cy="3476294"/>
          </a:xfrm>
          <a:prstGeom prst="bentConnector3">
            <a:avLst>
              <a:gd name="adj1" fmla="val -36791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/>
          <p:cNvSpPr/>
          <p:nvPr/>
        </p:nvSpPr>
        <p:spPr>
          <a:xfrm>
            <a:off x="6575887" y="4233696"/>
            <a:ext cx="2828836" cy="2123833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</a:rPr>
              <a:t>아두이노</a:t>
            </a:r>
          </a:p>
        </p:txBody>
      </p:sp>
      <p:cxnSp>
        <p:nvCxnSpPr>
          <p:cNvPr id="102" name="연결선: 꺾임 101"/>
          <p:cNvCxnSpPr/>
          <p:nvPr/>
        </p:nvCxnSpPr>
        <p:spPr>
          <a:xfrm>
            <a:off x="4906080" y="1285095"/>
            <a:ext cx="2234949" cy="361816"/>
          </a:xfrm>
          <a:prstGeom prst="bentConnector3">
            <a:avLst>
              <a:gd name="adj1" fmla="val 9987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/>
          <p:cNvCxnSpPr/>
          <p:nvPr/>
        </p:nvCxnSpPr>
        <p:spPr>
          <a:xfrm>
            <a:off x="4938933" y="1502674"/>
            <a:ext cx="2248889" cy="409309"/>
          </a:xfrm>
          <a:prstGeom prst="bentConnector3">
            <a:avLst>
              <a:gd name="adj1" fmla="val 4845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7187822" y="1911983"/>
            <a:ext cx="0" cy="96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/>
          <p:cNvCxnSpPr/>
          <p:nvPr/>
        </p:nvCxnSpPr>
        <p:spPr>
          <a:xfrm flipV="1">
            <a:off x="2860677" y="1614150"/>
            <a:ext cx="4566526" cy="1501390"/>
          </a:xfrm>
          <a:prstGeom prst="bentConnector4">
            <a:avLst>
              <a:gd name="adj1" fmla="val 50554"/>
              <a:gd name="adj2" fmla="val 11522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십자형 23"/>
          <p:cNvSpPr/>
          <p:nvPr/>
        </p:nvSpPr>
        <p:spPr>
          <a:xfrm>
            <a:off x="1795123" y="2654765"/>
            <a:ext cx="2131106" cy="3157861"/>
          </a:xfrm>
          <a:prstGeom prst="plus">
            <a:avLst>
              <a:gd name="adj" fmla="val 25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</a:rPr>
              <a:t>무선충전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3387634" y="2047603"/>
            <a:ext cx="3857253" cy="872321"/>
            <a:chOff x="3387634" y="2047603"/>
            <a:chExt cx="3857253" cy="872321"/>
          </a:xfrm>
        </p:grpSpPr>
        <p:cxnSp>
          <p:nvCxnSpPr>
            <p:cNvPr id="132" name="연결선: 꺾임 131"/>
            <p:cNvCxnSpPr/>
            <p:nvPr/>
          </p:nvCxnSpPr>
          <p:spPr>
            <a:xfrm flipV="1">
              <a:off x="3831023" y="2047603"/>
              <a:ext cx="3413864" cy="368764"/>
            </a:xfrm>
            <a:prstGeom prst="bentConnector3">
              <a:avLst>
                <a:gd name="adj1" fmla="val 99998"/>
              </a:avLst>
            </a:prstGeom>
            <a:ln w="28575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연결선: 꺾임 148"/>
            <p:cNvCxnSpPr/>
            <p:nvPr/>
          </p:nvCxnSpPr>
          <p:spPr>
            <a:xfrm rot="5400000">
              <a:off x="3357551" y="2446451"/>
              <a:ext cx="503556" cy="443389"/>
            </a:xfrm>
            <a:prstGeom prst="bentConnector3">
              <a:avLst>
                <a:gd name="adj1" fmla="val 98424"/>
              </a:avLst>
            </a:prstGeom>
            <a:ln w="28575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직선 연결선 152"/>
          <p:cNvCxnSpPr/>
          <p:nvPr/>
        </p:nvCxnSpPr>
        <p:spPr>
          <a:xfrm flipV="1">
            <a:off x="8708571" y="2047603"/>
            <a:ext cx="0" cy="478260"/>
          </a:xfrm>
          <a:prstGeom prst="line">
            <a:avLst/>
          </a:prstGeom>
          <a:ln w="28575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/>
          <p:cNvCxnSpPr/>
          <p:nvPr/>
        </p:nvCxnSpPr>
        <p:spPr>
          <a:xfrm rot="16200000" flipV="1">
            <a:off x="8431946" y="1908395"/>
            <a:ext cx="818535" cy="384832"/>
          </a:xfrm>
          <a:prstGeom prst="bentConnector3">
            <a:avLst>
              <a:gd name="adj1" fmla="val 8510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/>
          <p:cNvCxnSpPr/>
          <p:nvPr/>
        </p:nvCxnSpPr>
        <p:spPr>
          <a:xfrm rot="5400000" flipH="1" flipV="1">
            <a:off x="6545532" y="2007007"/>
            <a:ext cx="860976" cy="194753"/>
          </a:xfrm>
          <a:prstGeom prst="bentConnector3">
            <a:avLst>
              <a:gd name="adj1" fmla="val 8236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454703" y="2525912"/>
            <a:ext cx="480070" cy="2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Gnd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866323" y="2547832"/>
            <a:ext cx="416570" cy="241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Vcc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7126771" y="3307768"/>
            <a:ext cx="232243" cy="2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2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943514" y="2530608"/>
            <a:ext cx="234526" cy="241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4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731158" y="2539481"/>
            <a:ext cx="259995" cy="243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3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737437" y="3307424"/>
            <a:ext cx="232243" cy="243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1</a:t>
            </a:r>
          </a:p>
        </p:txBody>
      </p:sp>
      <p:cxnSp>
        <p:nvCxnSpPr>
          <p:cNvPr id="170" name="꺾인 연결선 169"/>
          <p:cNvCxnSpPr>
            <a:endCxn id="166" idx="2"/>
          </p:cNvCxnSpPr>
          <p:nvPr/>
        </p:nvCxnSpPr>
        <p:spPr>
          <a:xfrm flipV="1">
            <a:off x="6434932" y="3550920"/>
            <a:ext cx="418626" cy="101844"/>
          </a:xfrm>
          <a:prstGeom prst="bentConnector2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>
            <a:off x="5399088" y="991717"/>
            <a:ext cx="2262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30" idx="2"/>
          </p:cNvCxnSpPr>
          <p:nvPr/>
        </p:nvCxnSpPr>
        <p:spPr>
          <a:xfrm rot="16200000" flipH="1">
            <a:off x="8213254" y="3893507"/>
            <a:ext cx="673448" cy="0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 rot="16200000" flipH="1">
            <a:off x="8524460" y="3884949"/>
            <a:ext cx="702494" cy="0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8289603" y="3310544"/>
            <a:ext cx="416570" cy="240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 Rx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688463" y="3310544"/>
            <a:ext cx="416570" cy="240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Tx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8355086" y="4238030"/>
            <a:ext cx="416570" cy="2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Tx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8697986" y="4247555"/>
            <a:ext cx="416570" cy="2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Rx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6570735" y="5006379"/>
            <a:ext cx="416570" cy="239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5V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6581319" y="5364097"/>
            <a:ext cx="481810" cy="2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Gnd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7946569" y="1374180"/>
            <a:ext cx="416570" cy="24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Vcc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7925401" y="1755180"/>
            <a:ext cx="532987" cy="24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Gnd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4562976" y="1174285"/>
            <a:ext cx="416570" cy="24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Vcc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4528760" y="1424805"/>
            <a:ext cx="532987" cy="24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Gnd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335649" y="6073614"/>
            <a:ext cx="416570" cy="239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6858878" y="6095535"/>
            <a:ext cx="416570" cy="2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2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4136425" y="1976561"/>
            <a:ext cx="416570" cy="240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Tx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475671" y="1976561"/>
            <a:ext cx="416570" cy="240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Rx</a:t>
            </a:r>
          </a:p>
        </p:txBody>
      </p:sp>
      <p:cxnSp>
        <p:nvCxnSpPr>
          <p:cNvPr id="190" name="직선 연결선 189"/>
          <p:cNvCxnSpPr>
            <a:stCxn id="187" idx="2"/>
          </p:cNvCxnSpPr>
          <p:nvPr/>
        </p:nvCxnSpPr>
        <p:spPr>
          <a:xfrm rot="16200000" flipH="1">
            <a:off x="2181482" y="4380646"/>
            <a:ext cx="4326456" cy="0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/>
          <p:cNvCxnSpPr/>
          <p:nvPr/>
        </p:nvCxnSpPr>
        <p:spPr>
          <a:xfrm>
            <a:off x="4360622" y="6553982"/>
            <a:ext cx="2661813" cy="0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 rot="16200000">
            <a:off x="6926088" y="6457669"/>
            <a:ext cx="218723" cy="0"/>
          </a:xfrm>
          <a:prstGeom prst="line">
            <a:avLst/>
          </a:prstGeom>
          <a:ln w="254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/>
          <p:cNvCxnSpPr>
            <a:stCxn id="188" idx="2"/>
          </p:cNvCxnSpPr>
          <p:nvPr/>
        </p:nvCxnSpPr>
        <p:spPr>
          <a:xfrm rot="16200000" flipH="1">
            <a:off x="2428316" y="4473060"/>
            <a:ext cx="4511278" cy="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>
            <a:off x="4686877" y="6717541"/>
            <a:ext cx="2814684" cy="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 rot="16200000">
            <a:off x="7336502" y="6552962"/>
            <a:ext cx="329160" cy="0"/>
          </a:xfrm>
          <a:prstGeom prst="line">
            <a:avLst/>
          </a:prstGeom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7917733" y="6056681"/>
            <a:ext cx="416570" cy="241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4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8603533" y="6060914"/>
            <a:ext cx="416570" cy="242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/>
              <a:t> 7</a:t>
            </a:r>
          </a:p>
        </p:txBody>
      </p:sp>
      <p:cxnSp>
        <p:nvCxnSpPr>
          <p:cNvPr id="198" name="직선 연결선 197"/>
          <p:cNvCxnSpPr>
            <a:stCxn id="33" idx="1"/>
          </p:cNvCxnSpPr>
          <p:nvPr/>
        </p:nvCxnSpPr>
        <p:spPr>
          <a:xfrm>
            <a:off x="782902" y="3673442"/>
            <a:ext cx="5143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>
            <a:off x="776552" y="4143342"/>
            <a:ext cx="697210" cy="0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749036" y="4549742"/>
            <a:ext cx="358307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/>
          <p:cNvCxnSpPr/>
          <p:nvPr/>
        </p:nvCxnSpPr>
        <p:spPr>
          <a:xfrm rot="5400000" flipH="1" flipV="1">
            <a:off x="748505" y="3120563"/>
            <a:ext cx="1092986" cy="89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/>
          <p:cNvCxnSpPr/>
          <p:nvPr/>
        </p:nvCxnSpPr>
        <p:spPr>
          <a:xfrm>
            <a:off x="1311450" y="2573547"/>
            <a:ext cx="49896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/>
          <p:cNvCxnSpPr/>
          <p:nvPr/>
        </p:nvCxnSpPr>
        <p:spPr>
          <a:xfrm rot="16200000" flipH="1" flipV="1">
            <a:off x="244685" y="5384121"/>
            <a:ext cx="2458015" cy="0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1463221" y="6626678"/>
            <a:ext cx="6640342" cy="0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/>
          <p:cNvCxnSpPr/>
          <p:nvPr/>
        </p:nvCxnSpPr>
        <p:spPr>
          <a:xfrm rot="16200000">
            <a:off x="7966758" y="6503536"/>
            <a:ext cx="273500" cy="0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 rot="16200000" flipH="1" flipV="1">
            <a:off x="374146" y="5293682"/>
            <a:ext cx="1470579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>
            <a:off x="1109435" y="6014357"/>
            <a:ext cx="5021498" cy="0"/>
          </a:xfrm>
          <a:prstGeom prst="line">
            <a:avLst/>
          </a:prstGeom>
          <a:ln w="254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 flipH="1" flipV="1">
            <a:off x="6130933" y="5485025"/>
            <a:ext cx="3" cy="529332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/>
          <p:cNvCxnSpPr>
            <a:stCxn id="164" idx="0"/>
          </p:cNvCxnSpPr>
          <p:nvPr/>
        </p:nvCxnSpPr>
        <p:spPr>
          <a:xfrm rot="16200000">
            <a:off x="6950616" y="2420447"/>
            <a:ext cx="220322" cy="0"/>
          </a:xfrm>
          <a:prstGeom prst="line">
            <a:avLst/>
          </a:prstGeom>
          <a:ln w="254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>
            <a:off x="7069364" y="2299607"/>
            <a:ext cx="2517910" cy="0"/>
          </a:xfrm>
          <a:prstGeom prst="line">
            <a:avLst/>
          </a:prstGeom>
          <a:ln w="254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 rot="16200000" flipH="1">
            <a:off x="7442877" y="4443419"/>
            <a:ext cx="4314838" cy="0"/>
          </a:xfrm>
          <a:prstGeom prst="line">
            <a:avLst/>
          </a:prstGeom>
          <a:ln w="254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/>
          <p:cNvCxnSpPr/>
          <p:nvPr/>
        </p:nvCxnSpPr>
        <p:spPr>
          <a:xfrm rot="10800000">
            <a:off x="8770258" y="6599464"/>
            <a:ext cx="830037" cy="0"/>
          </a:xfrm>
          <a:prstGeom prst="line">
            <a:avLst/>
          </a:prstGeom>
          <a:ln w="254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 rot="16200000">
            <a:off x="8654596" y="6470197"/>
            <a:ext cx="231322" cy="0"/>
          </a:xfrm>
          <a:prstGeom prst="line">
            <a:avLst/>
          </a:prstGeom>
          <a:ln w="25400">
            <a:solidFill>
              <a:srgbClr val="1B17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 rot="16200000" flipH="1">
            <a:off x="4088933" y="2320035"/>
            <a:ext cx="26398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/>
          <p:cNvCxnSpPr/>
          <p:nvPr/>
        </p:nvCxnSpPr>
        <p:spPr>
          <a:xfrm>
            <a:off x="5408840" y="3653517"/>
            <a:ext cx="111420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984187" y="989148"/>
            <a:ext cx="28066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80110" y="437393"/>
            <a:ext cx="2935605" cy="5703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latin typeface="나눔고딕"/>
                <a:ea typeface="나눔고딕"/>
              </a:rPr>
              <a:t>TECHNOLOGY</a:t>
            </a:r>
            <a:endParaRPr lang="ko-KR" altLang="en-US" sz="3200" b="1">
              <a:latin typeface="나눔고딕"/>
              <a:ea typeface="나눔고딕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7517" y="498947"/>
            <a:ext cx="6303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50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99408" y="437393"/>
            <a:ext cx="1217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PLAN</a:t>
            </a:r>
            <a:endParaRPr lang="ko-KR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518" y="498947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77819" y="1050704"/>
            <a:ext cx="19875183" cy="839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33405352" descr="EMB00004c64200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20" y="1507905"/>
            <a:ext cx="9920387" cy="511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5354" y="456023"/>
            <a:ext cx="2592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HARDWARE</a:t>
            </a:r>
            <a:endParaRPr lang="ko-KR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518" y="498947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0164" y="617639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smtClean="0"/>
              <a:t>내부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94170" y="6176397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smtClean="0"/>
              <a:t>외부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06" y="1337733"/>
            <a:ext cx="4541061" cy="436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57" y="1337733"/>
            <a:ext cx="4969933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8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26848" y="437393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고딕" panose="020D0604000000000000" pitchFamily="50" charset="-127"/>
              </a:rPr>
              <a:t>APP</a:t>
            </a:r>
            <a:endParaRPr lang="ko-KR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518" y="498947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07.</a:t>
            </a:r>
            <a:endParaRPr lang="ko-KR" altLang="en-US" sz="24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04211" y="5887505"/>
            <a:ext cx="363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 smtClean="0"/>
              <a:t>블루투스 연동 종료 후 </a:t>
            </a:r>
            <a:r>
              <a:rPr lang="en-US" altLang="ko-KR" dirty="0" smtClean="0"/>
              <a:t>OFF&gt;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076277" y="588750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</a:t>
            </a:r>
            <a:r>
              <a:rPr lang="ko-KR" altLang="en-US" dirty="0" smtClean="0"/>
              <a:t>블루투스 연동 후 </a:t>
            </a:r>
            <a:r>
              <a:rPr lang="en-US" altLang="ko-KR" dirty="0" smtClean="0"/>
              <a:t>ON&gt;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60" y="1356349"/>
            <a:ext cx="2107518" cy="43323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16" y="1253971"/>
            <a:ext cx="2157321" cy="44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3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92197" y="437393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</a:t>
            </a:r>
            <a:endParaRPr lang="ko-KR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518" y="498947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08.</a:t>
            </a:r>
            <a:endParaRPr lang="ko-KR" altLang="en-US" sz="24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65298" y="6193906"/>
            <a:ext cx="28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인체감지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무선충전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6" name="A2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2197" y="1320800"/>
            <a:ext cx="3824870" cy="4680000"/>
          </a:xfrm>
          <a:prstGeom prst="rect">
            <a:avLst/>
          </a:prstGeom>
        </p:spPr>
      </p:pic>
      <p:pic>
        <p:nvPicPr>
          <p:cNvPr id="2" name="KakaoTalk_Video_20181207_0948_41_10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6543" y="1374800"/>
            <a:ext cx="4572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71081" y="6156345"/>
            <a:ext cx="1682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 App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5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0948" y="2447473"/>
            <a:ext cx="5350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1992834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01</a:t>
            </a:r>
            <a:endParaRPr lang="ko-KR" altLang="en-US" sz="11500" b="1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TEAM</a:t>
            </a:r>
            <a:endParaRPr lang="ko-KR" altLang="en-US" sz="200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1996009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02</a:t>
            </a:r>
            <a:endParaRPr lang="ko-KR" altLang="en-US" sz="11500" b="1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SUBJECT</a:t>
            </a:r>
            <a:endParaRPr lang="ko-KR" altLang="en-US" sz="200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1999184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03</a:t>
            </a:r>
            <a:endParaRPr lang="ko-KR" altLang="en-US" sz="11500" b="1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FEATURE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1992833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04</a:t>
            </a:r>
            <a:endParaRPr lang="ko-KR" altLang="en-US" sz="11500" b="1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20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3960" y="627893"/>
            <a:ext cx="214503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spc="-15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CONTENTS</a:t>
            </a:r>
            <a:endParaRPr lang="ko-KR" altLang="en-US" sz="3200" spc="-15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709985" y="4060389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TECHNOLOGY</a:t>
            </a:r>
            <a:endParaRPr lang="en-US" altLang="ko-KR" sz="2000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5808" y="2625284"/>
            <a:ext cx="1992834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05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91066" y="417225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PLAN</a:t>
            </a:r>
            <a:r>
              <a:rPr lang="ko-KR" altLang="en-US" sz="20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 </a:t>
            </a:r>
            <a:endParaRPr lang="en-US" altLang="ko-KR" sz="200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57696" y="2617876"/>
            <a:ext cx="1996009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06</a:t>
            </a:r>
          </a:p>
        </p:txBody>
      </p:sp>
      <p:sp>
        <p:nvSpPr>
          <p:cNvPr id="23" name="TextBox 5"/>
          <p:cNvSpPr txBox="1"/>
          <p:nvPr/>
        </p:nvSpPr>
        <p:spPr>
          <a:xfrm>
            <a:off x="6651669" y="2617615"/>
            <a:ext cx="1998731" cy="1843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07</a:t>
            </a:r>
          </a:p>
        </p:txBody>
      </p:sp>
      <p:sp>
        <p:nvSpPr>
          <p:cNvPr id="15" name="직사각형 6"/>
          <p:cNvSpPr/>
          <p:nvPr/>
        </p:nvSpPr>
        <p:spPr>
          <a:xfrm>
            <a:off x="6448827" y="423597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APP</a:t>
            </a:r>
            <a:endParaRPr lang="ko-KR" altLang="en-US" sz="200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18696" y="423597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HARDWARE</a:t>
            </a:r>
            <a:r>
              <a:rPr lang="ko-KR" altLang="en-US" sz="20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 </a:t>
            </a:r>
            <a:endParaRPr lang="en-US" altLang="ko-KR" sz="200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9408409" y="2625284"/>
            <a:ext cx="2060179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500" b="1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08</a:t>
            </a:r>
            <a:endParaRPr lang="en-US" altLang="ko-KR" sz="11500" b="1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11" name="직사각형 6"/>
          <p:cNvSpPr/>
          <p:nvPr/>
        </p:nvSpPr>
        <p:spPr>
          <a:xfrm>
            <a:off x="9205567" y="4243639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TEST</a:t>
            </a:r>
            <a:endParaRPr lang="ko-KR" altLang="en-US" sz="200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3960" y="627893"/>
            <a:ext cx="214503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spc="-15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CONTENTS</a:t>
            </a:r>
            <a:endParaRPr lang="ko-KR" altLang="en-US" sz="3200" spc="-15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4182" y="437393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</a:t>
            </a:r>
            <a:endParaRPr lang="ko-KR" altLang="en-US" sz="32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모서리가 둥근 직사각형 6"/>
          <p:cNvSpPr/>
          <p:nvPr/>
        </p:nvSpPr>
        <p:spPr>
          <a:xfrm>
            <a:off x="1372820" y="1626277"/>
            <a:ext cx="1603545" cy="43367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algn="ctr">
            <a:solidFill>
              <a:srgbClr val="2251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3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이지만</a:t>
            </a:r>
          </a:p>
        </p:txBody>
      </p:sp>
      <p:sp>
        <p:nvSpPr>
          <p:cNvPr id="15" name="모서리가 둥근 직사각형 6"/>
          <p:cNvSpPr/>
          <p:nvPr/>
        </p:nvSpPr>
        <p:spPr>
          <a:xfrm>
            <a:off x="3273414" y="1626277"/>
            <a:ext cx="6893704" cy="43367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2251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하드웨어 제작</a:t>
            </a:r>
            <a:r>
              <a:rPr lang="en-US" altLang="ko-KR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3D</a:t>
            </a:r>
            <a:r>
              <a:rPr lang="ko-KR" altLang="en-US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프린터 </a:t>
            </a:r>
          </a:p>
        </p:txBody>
      </p:sp>
      <p:sp>
        <p:nvSpPr>
          <p:cNvPr id="17" name="모서리가 둥근 직사각형 9"/>
          <p:cNvSpPr/>
          <p:nvPr/>
        </p:nvSpPr>
        <p:spPr>
          <a:xfrm>
            <a:off x="3273796" y="2862185"/>
            <a:ext cx="6892940" cy="43367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2251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b="1" dirty="0" err="1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코딩</a:t>
            </a:r>
            <a:r>
              <a:rPr lang="en-US" altLang="ko-KR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자료조사</a:t>
            </a:r>
            <a:endParaRPr lang="ko-KR" altLang="ko-KR" sz="2000" b="1" dirty="0">
              <a:solidFill>
                <a:srgbClr val="22517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모서리가 둥근 직사각형 9"/>
          <p:cNvSpPr/>
          <p:nvPr/>
        </p:nvSpPr>
        <p:spPr>
          <a:xfrm>
            <a:off x="3273796" y="4098093"/>
            <a:ext cx="6892940" cy="43367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2251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계획 관리</a:t>
            </a:r>
            <a:r>
              <a:rPr lang="en-US" altLang="ko-KR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문서 편집</a:t>
            </a:r>
            <a:endParaRPr lang="ko-KR" altLang="ko-KR" sz="2000" b="1" dirty="0">
              <a:solidFill>
                <a:srgbClr val="22517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모서리가 둥근 직사각형 6"/>
          <p:cNvSpPr/>
          <p:nvPr/>
        </p:nvSpPr>
        <p:spPr>
          <a:xfrm>
            <a:off x="1372820" y="2862185"/>
            <a:ext cx="1603545" cy="43367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algn="ctr">
            <a:solidFill>
              <a:srgbClr val="2251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3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심규환</a:t>
            </a:r>
          </a:p>
        </p:txBody>
      </p:sp>
      <p:sp>
        <p:nvSpPr>
          <p:cNvPr id="21" name="모서리가 둥근 직사각형 6"/>
          <p:cNvSpPr/>
          <p:nvPr/>
        </p:nvSpPr>
        <p:spPr>
          <a:xfrm>
            <a:off x="1372820" y="4098093"/>
            <a:ext cx="1603545" cy="43367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algn="ctr">
            <a:solidFill>
              <a:srgbClr val="2251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3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최세훈</a:t>
            </a:r>
          </a:p>
        </p:txBody>
      </p:sp>
      <p:sp>
        <p:nvSpPr>
          <p:cNvPr id="23" name="모서리가 둥근 직사각형 6"/>
          <p:cNvSpPr/>
          <p:nvPr/>
        </p:nvSpPr>
        <p:spPr>
          <a:xfrm>
            <a:off x="1372820" y="5334001"/>
            <a:ext cx="1603545" cy="43367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 algn="ctr">
            <a:solidFill>
              <a:srgbClr val="2251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sz="23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송승호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273796" y="5334001"/>
            <a:ext cx="6892940" cy="43367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2251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APP </a:t>
            </a:r>
            <a:r>
              <a:rPr lang="ko-KR" altLang="en-US" sz="2000" b="1" dirty="0">
                <a:solidFill>
                  <a:srgbClr val="22517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코딩</a:t>
            </a:r>
            <a:endParaRPr lang="ko-KR" altLang="ko-KR" sz="2000" b="1" dirty="0">
              <a:solidFill>
                <a:srgbClr val="22517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C:\Users\세훈\Desktop\침대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391">
                        <a14:foregroundMark x1="21015" y1="25000" x2="21015" y2="25000"/>
                        <a14:foregroundMark x1="24975" y1="30331" x2="24975" y2="30331"/>
                        <a14:foregroundMark x1="28629" y1="21324" x2="28629" y2="21324"/>
                        <a14:foregroundMark x1="25076" y1="22059" x2="25076" y2="22059"/>
                        <a14:foregroundMark x1="26599" y1="24081" x2="26599" y2="24081"/>
                        <a14:foregroundMark x1="30964" y1="22794" x2="30964" y2="22794"/>
                        <a14:foregroundMark x1="13299" y1="34559" x2="13503" y2="35294"/>
                        <a14:foregroundMark x1="17259" y1="35294" x2="17259" y2="35294"/>
                        <a14:foregroundMark x1="9848" y1="34375" x2="9848" y2="34375"/>
                        <a14:foregroundMark x1="25076" y1="43566" x2="25076" y2="43566"/>
                        <a14:foregroundMark x1="37665" y1="30147" x2="37665" y2="30147"/>
                        <a14:foregroundMark x1="41117" y1="25735" x2="41117" y2="25735"/>
                        <a14:foregroundMark x1="43147" y1="22794" x2="43147" y2="22794"/>
                        <a14:foregroundMark x1="44569" y1="20588" x2="44569" y2="2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02592" y="1549095"/>
            <a:ext cx="4191000" cy="23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1444" y="437393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SUBJECT</a:t>
            </a:r>
            <a:endParaRPr lang="ko-KR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15280" y="-149938"/>
            <a:ext cx="4483717" cy="2599756"/>
            <a:chOff x="4015280" y="-59082"/>
            <a:chExt cx="4483717" cy="2599756"/>
          </a:xfrm>
        </p:grpSpPr>
        <p:sp>
          <p:nvSpPr>
            <p:cNvPr id="2" name="구름 모양 설명선 1"/>
            <p:cNvSpPr/>
            <p:nvPr/>
          </p:nvSpPr>
          <p:spPr>
            <a:xfrm rot="21288118" flipH="1">
              <a:off x="4015280" y="131352"/>
              <a:ext cx="4483717" cy="2409322"/>
            </a:xfrm>
            <a:prstGeom prst="cloudCallout">
              <a:avLst>
                <a:gd name="adj1" fmla="val -57530"/>
                <a:gd name="adj2" fmla="val 6358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C:\Users\세훈\Desktop\변기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04" b="100000" l="0" r="990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832" y="539831"/>
              <a:ext cx="1700118" cy="1592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C:\Users\세훈\Desktop\물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265" b="98419" l="4869" r="96255">
                          <a14:foregroundMark x1="71536" y1="33202" x2="71536" y2="33202"/>
                          <a14:foregroundMark x1="85393" y1="34190" x2="85393" y2="34190"/>
                          <a14:backgroundMark x1="13109" y1="60079" x2="13109" y2="60079"/>
                          <a14:backgroundMark x1="88015" y1="78261" x2="88015" y2="78261"/>
                          <a14:backgroundMark x1="92509" y1="69170" x2="92509" y2="691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5226" y="-59082"/>
              <a:ext cx="1076119" cy="2039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C:\Users\세훈\Desktop\장님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4" b="96764" l="4692" r="944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592" y="2367191"/>
            <a:ext cx="3246857" cy="294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세훈\Desktop\책상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204" b="100000" l="4063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584" y="2449818"/>
            <a:ext cx="1221654" cy="149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세훈\Desktop\레고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6" y="4255694"/>
            <a:ext cx="2180971" cy="105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9325">
            <a:off x="1050170" y="2355358"/>
            <a:ext cx="3677738" cy="380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1444" y="437393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SUBJECT</a:t>
            </a:r>
            <a:endParaRPr lang="ko-KR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517" y="498947"/>
            <a:ext cx="630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7" name="Picture 3" descr="C:\Users\세훈\Desktop\침대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391">
                        <a14:foregroundMark x1="21015" y1="25000" x2="21015" y2="25000"/>
                        <a14:foregroundMark x1="24975" y1="30331" x2="24975" y2="30331"/>
                        <a14:foregroundMark x1="28629" y1="21324" x2="28629" y2="21324"/>
                        <a14:foregroundMark x1="25076" y1="22059" x2="25076" y2="22059"/>
                        <a14:foregroundMark x1="26599" y1="24081" x2="26599" y2="24081"/>
                        <a14:foregroundMark x1="30964" y1="22794" x2="30964" y2="22794"/>
                        <a14:foregroundMark x1="13299" y1="34559" x2="13503" y2="35294"/>
                        <a14:foregroundMark x1="17259" y1="35294" x2="17259" y2="35294"/>
                        <a14:foregroundMark x1="9848" y1="34375" x2="9848" y2="34375"/>
                        <a14:foregroundMark x1="25076" y1="43566" x2="25076" y2="43566"/>
                        <a14:foregroundMark x1="37665" y1="30147" x2="37665" y2="30147"/>
                        <a14:foregroundMark x1="41117" y1="25735" x2="41117" y2="25735"/>
                        <a14:foregroundMark x1="43147" y1="22794" x2="43147" y2="22794"/>
                        <a14:foregroundMark x1="44569" y1="20588" x2="44569" y2="20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02592" y="1549095"/>
            <a:ext cx="4191000" cy="23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세훈\Desktop\물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265" b="98419" l="4869" r="96255">
                        <a14:foregroundMark x1="71536" y1="33202" x2="71536" y2="33202"/>
                        <a14:foregroundMark x1="85393" y1="34190" x2="85393" y2="34190"/>
                        <a14:backgroundMark x1="13109" y1="60079" x2="13109" y2="60079"/>
                        <a14:backgroundMark x1="88015" y1="78261" x2="88015" y2="78261"/>
                        <a14:backgroundMark x1="92509" y1="69170" x2="92509" y2="691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87" y="4239322"/>
            <a:ext cx="1076119" cy="20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세훈\Desktop\책상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204" b="100000" l="4063" r="97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584" y="2449818"/>
            <a:ext cx="1221654" cy="149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세훈\Desktop\눈뜸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7351" l="6780" r="943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259" y="2595791"/>
            <a:ext cx="3247200" cy="29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:\Users\세훈\Desktop\변기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04" b="100000" l="0" r="990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9" y="2170205"/>
            <a:ext cx="2209133" cy="20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세훈\Desktop\레고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36" y="3336886"/>
            <a:ext cx="2180971" cy="105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1029723" y="1134005"/>
            <a:ext cx="1162277" cy="1692602"/>
            <a:chOff x="11029723" y="1134005"/>
            <a:chExt cx="1162277" cy="1692602"/>
          </a:xfrm>
        </p:grpSpPr>
        <p:pic>
          <p:nvPicPr>
            <p:cNvPr id="2052" name="Picture 4" descr="C:\Users\세훈\Desktop\스탠드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3644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9723" y="1134005"/>
              <a:ext cx="1120838" cy="1692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관련 이미지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5102" r="98639">
                          <a14:foregroundMark x1="51020" y1="20275" x2="51020" y2="20275"/>
                          <a14:foregroundMark x1="51020" y1="17869" x2="51020" y2="17869"/>
                          <a14:foregroundMark x1="52381" y1="21649" x2="52381" y2="23368"/>
                          <a14:foregroundMark x1="54082" y1="25773" x2="54082" y2="25773"/>
                          <a14:backgroundMark x1="68707" y1="34708" x2="68707" y2="34708"/>
                          <a14:backgroundMark x1="73129" y1="38832" x2="73129" y2="38832"/>
                          <a14:backgroundMark x1="79592" y1="61168" x2="79592" y2="61168"/>
                          <a14:backgroundMark x1="73129" y1="76976" x2="73129" y2="76976"/>
                          <a14:backgroundMark x1="58503" y1="89691" x2="58503" y2="89691"/>
                          <a14:backgroundMark x1="35034" y1="82818" x2="35034" y2="82818"/>
                          <a14:backgroundMark x1="22789" y1="59450" x2="22789" y2="59450"/>
                          <a14:backgroundMark x1="17007" y1="42955" x2="17347" y2="41924"/>
                          <a14:backgroundMark x1="23129" y1="33677" x2="23129" y2="33677"/>
                          <a14:backgroundMark x1="31293" y1="41237" x2="31293" y2="41237"/>
                          <a14:backgroundMark x1="28571" y1="58419" x2="28571" y2="58419"/>
                          <a14:backgroundMark x1="34354" y1="71478" x2="34354" y2="71478"/>
                          <a14:backgroundMark x1="43537" y1="76289" x2="43537" y2="762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1079604" y="1134005"/>
              <a:ext cx="1112396" cy="103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3991567" y="138535"/>
            <a:ext cx="4483717" cy="2409322"/>
            <a:chOff x="3991567" y="138535"/>
            <a:chExt cx="4483717" cy="2409322"/>
          </a:xfrm>
        </p:grpSpPr>
        <p:sp>
          <p:nvSpPr>
            <p:cNvPr id="2" name="구름 모양 설명선 1"/>
            <p:cNvSpPr/>
            <p:nvPr/>
          </p:nvSpPr>
          <p:spPr>
            <a:xfrm rot="21264034" flipH="1">
              <a:off x="3991567" y="138535"/>
              <a:ext cx="4483717" cy="2409322"/>
            </a:xfrm>
            <a:prstGeom prst="cloudCallout">
              <a:avLst>
                <a:gd name="adj1" fmla="val -57530"/>
                <a:gd name="adj2" fmla="val 63587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5" descr="관련 이미지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5102" r="98639">
                          <a14:foregroundMark x1="51020" y1="20275" x2="51020" y2="20275"/>
                          <a14:foregroundMark x1="51020" y1="17869" x2="51020" y2="17869"/>
                          <a14:foregroundMark x1="52381" y1="21649" x2="52381" y2="23368"/>
                          <a14:foregroundMark x1="54082" y1="25773" x2="54082" y2="25773"/>
                          <a14:backgroundMark x1="68707" y1="34708" x2="68707" y2="34708"/>
                          <a14:backgroundMark x1="73129" y1="38832" x2="73129" y2="38832"/>
                          <a14:backgroundMark x1="79592" y1="61168" x2="79592" y2="61168"/>
                          <a14:backgroundMark x1="73129" y1="76976" x2="73129" y2="76976"/>
                          <a14:backgroundMark x1="58503" y1="89691" x2="58503" y2="89691"/>
                          <a14:backgroundMark x1="35034" y1="82818" x2="35034" y2="82818"/>
                          <a14:backgroundMark x1="22789" y1="59450" x2="22789" y2="59450"/>
                          <a14:backgroundMark x1="17007" y1="42955" x2="17347" y2="41924"/>
                          <a14:backgroundMark x1="23129" y1="33677" x2="23129" y2="33677"/>
                          <a14:backgroundMark x1="31293" y1="41237" x2="31293" y2="41237"/>
                          <a14:backgroundMark x1="28571" y1="58419" x2="28571" y2="58419"/>
                          <a14:backgroundMark x1="34354" y1="71478" x2="34354" y2="71478"/>
                          <a14:backgroundMark x1="43537" y1="76289" x2="43537" y2="762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998627" y="274567"/>
              <a:ext cx="2032665" cy="1893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434392" y="421922"/>
              <a:ext cx="11938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b="1" dirty="0"/>
                <a:t>!</a:t>
              </a:r>
              <a:endParaRPr lang="ko-KR" altLang="en-US" sz="115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861732" y="3946346"/>
            <a:ext cx="4969935" cy="1937987"/>
            <a:chOff x="2861732" y="3946346"/>
            <a:chExt cx="4969935" cy="1937987"/>
          </a:xfrm>
        </p:grpSpPr>
        <p:cxnSp>
          <p:nvCxnSpPr>
            <p:cNvPr id="6" name="구부러진 연결선 5"/>
            <p:cNvCxnSpPr/>
            <p:nvPr/>
          </p:nvCxnSpPr>
          <p:spPr>
            <a:xfrm rot="10800000">
              <a:off x="3014133" y="3946346"/>
              <a:ext cx="4817534" cy="1438455"/>
            </a:xfrm>
            <a:prstGeom prst="curvedConnector3">
              <a:avLst/>
            </a:prstGeom>
            <a:ln w="2381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H="1">
              <a:off x="2861732" y="5259016"/>
              <a:ext cx="3683275" cy="625317"/>
            </a:xfrm>
            <a:prstGeom prst="straightConnector1">
              <a:avLst/>
            </a:prstGeom>
            <a:ln w="2349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0725150" y="548804"/>
            <a:ext cx="1434167" cy="789357"/>
            <a:chOff x="10725150" y="548804"/>
            <a:chExt cx="1434167" cy="78935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11038584" y="729780"/>
              <a:ext cx="247442" cy="277149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11638103" y="548804"/>
              <a:ext cx="0" cy="360000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H="1">
              <a:off x="11979317" y="590550"/>
              <a:ext cx="180000" cy="398598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0725150" y="1235766"/>
              <a:ext cx="333148" cy="102395"/>
            </a:xfrm>
            <a:prstGeom prst="line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169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52133" y="437393"/>
            <a:ext cx="1911550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FEATURE</a:t>
            </a:r>
          </a:p>
          <a:p>
            <a:pPr algn="ctr">
              <a:defRPr/>
            </a:pPr>
            <a:endParaRPr lang="ko-KR" alt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087" y="498947"/>
            <a:ext cx="6303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03.</a:t>
            </a:r>
            <a:endParaRPr lang="ko-KR" altLang="en-US" sz="24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15419" y="1514611"/>
            <a:ext cx="6356102" cy="104945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1. </a:t>
            </a:r>
            <a:r>
              <a:rPr lang="ko-KR" altLang="en-US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인체 감지 센서 </a:t>
            </a:r>
            <a:r>
              <a:rPr lang="en-US" altLang="ko-KR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ON/OFF</a:t>
            </a:r>
            <a:endParaRPr lang="ko-KR" altLang="en-US" sz="2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398399" y="3506529"/>
            <a:ext cx="6356102" cy="104945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ko-KR" altLang="en-US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블루투스를 이용한 </a:t>
            </a:r>
            <a:r>
              <a:rPr lang="en-US" altLang="ko-KR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 </a:t>
            </a:r>
            <a:r>
              <a:rPr lang="ko-KR" altLang="en-US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연동</a:t>
            </a:r>
            <a:r>
              <a:rPr lang="en-US" altLang="ko-KR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모듈 제어</a:t>
            </a:r>
            <a:endParaRPr lang="ko-KR" altLang="en-US" sz="2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369699" y="2503585"/>
            <a:ext cx="6356102" cy="106342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2. </a:t>
            </a:r>
            <a:r>
              <a:rPr lang="ko-KR" altLang="en-US" sz="2200" dirty="0" err="1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소리인식</a:t>
            </a:r>
            <a:r>
              <a:rPr lang="ko-KR" altLang="en-US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센서 </a:t>
            </a:r>
            <a:r>
              <a:rPr lang="en-US" altLang="ko-KR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ON/OFF</a:t>
            </a:r>
            <a:endParaRPr lang="ko-KR" altLang="en-US" sz="2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855349" y="4495503"/>
            <a:ext cx="6356102" cy="106342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r>
              <a:rPr lang="en-US" altLang="ko-KR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ko-KR" altLang="en-US" sz="22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무선 충전 기능</a:t>
            </a:r>
            <a:endParaRPr lang="ko-KR" altLang="en-US" sz="2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16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직선 연결선 91"/>
          <p:cNvCxnSpPr/>
          <p:nvPr/>
        </p:nvCxnSpPr>
        <p:spPr>
          <a:xfrm>
            <a:off x="984187" y="989148"/>
            <a:ext cx="28066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80110" y="437393"/>
            <a:ext cx="2935605" cy="5703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latin typeface="나눔고딕"/>
                <a:ea typeface="나눔고딕"/>
              </a:rPr>
              <a:t>TECHNOLOGY</a:t>
            </a:r>
            <a:endParaRPr lang="ko-KR" altLang="en-US" sz="3200" b="1">
              <a:latin typeface="나눔고딕"/>
              <a:ea typeface="나눔고딕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7517" y="498947"/>
            <a:ext cx="63030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/>
                <a:ea typeface="나눔스퀘어 ExtraBold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077817" y="449738"/>
            <a:ext cx="2488539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82898992" descr="EMB0000301405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1" r="11035" b="22580"/>
          <a:stretch>
            <a:fillRect/>
          </a:stretch>
        </p:blipFill>
        <p:spPr bwMode="auto">
          <a:xfrm>
            <a:off x="762667" y="1007746"/>
            <a:ext cx="10472283" cy="547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07155" y="1348740"/>
            <a:ext cx="832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ON</a:t>
            </a:r>
            <a:endParaRPr lang="ko-KR" alt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984187" y="989148"/>
            <a:ext cx="280666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437393"/>
            <a:ext cx="29356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/>
                <a:ea typeface="나눔고딕"/>
              </a:rPr>
              <a:t>TECHNOLOGY</a:t>
            </a:r>
            <a:endParaRPr lang="ko-KR" altLang="en-US" sz="32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087" y="498947"/>
            <a:ext cx="63030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spc="-150" dirty="0" smtClean="0">
                <a:solidFill>
                  <a:srgbClr val="00002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/>
                <a:ea typeface="나눔스퀘어 ExtraBold"/>
              </a:rPr>
              <a:t>04.</a:t>
            </a:r>
            <a:endParaRPr lang="ko-KR" altLang="en-US" sz="2400" spc="-150" dirty="0">
              <a:solidFill>
                <a:srgbClr val="00002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스퀘어 ExtraBold"/>
              <a:ea typeface="나눔스퀘어 ExtraBold"/>
            </a:endParaRPr>
          </a:p>
        </p:txBody>
      </p:sp>
      <p:graphicFrame>
        <p:nvGraphicFramePr>
          <p:cNvPr id="12" name="내용 개체 틀 4"/>
          <p:cNvGraphicFramePr/>
          <p:nvPr>
            <p:extLst>
              <p:ext uri="{D42A27DB-BD31-4B8C-83A1-F6EECF244321}">
                <p14:modId xmlns:p14="http://schemas.microsoft.com/office/powerpoint/2010/main" val="3082331195"/>
              </p:ext>
            </p:extLst>
          </p:nvPr>
        </p:nvGraphicFramePr>
        <p:xfrm>
          <a:off x="2755148" y="2189530"/>
          <a:ext cx="7688964" cy="260169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629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259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6947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endParaRPr lang="ko-KR" altLang="en-US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TECHNOLOGY</a:t>
                      </a:r>
                      <a:endParaRPr lang="ko-KR" altLang="en-US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62375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ADUINO</a:t>
                      </a:r>
                      <a:endParaRPr lang="ko-KR" altLang="en-US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PIR,</a:t>
                      </a:r>
                      <a:r>
                        <a:rPr lang="en-US" altLang="ko-KR" baseline="0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 </a:t>
                      </a:r>
                      <a:r>
                        <a:rPr lang="en-US" altLang="ko-KR" baseline="0" dirty="0" smtClean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SOUND SENSOR, BLUETOOTH</a:t>
                      </a:r>
                      <a:r>
                        <a:rPr lang="en-US" altLang="ko-KR" baseline="0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, RELAY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62375">
                <a:tc>
                  <a:txBody>
                    <a:bodyPr/>
                    <a:lstStyle/>
                    <a:p>
                      <a:pPr algn="ctr" rtl="0">
                        <a:defRPr/>
                      </a:pPr>
                      <a:r>
                        <a:rPr lang="en-US" altLang="ko-KR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APP</a:t>
                      </a:r>
                      <a:endParaRPr lang="ko-KR" altLang="en-US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APP</a:t>
                      </a:r>
                      <a:r>
                        <a:rPr lang="en-US" altLang="ko-KR" baseline="0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, BLUETOOTH</a:t>
                      </a:r>
                      <a:r>
                        <a:rPr lang="ko-KR" altLang="en-US" baseline="0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 </a:t>
                      </a:r>
                      <a:r>
                        <a:rPr lang="en-US" altLang="ko-KR" baseline="0" dirty="0"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맑은 고딕"/>
                          <a:ea typeface="맑은 고딕"/>
                          <a:sym typeface="맑은 고딕"/>
                        </a:rPr>
                        <a:t>CONNECTION</a:t>
                      </a:r>
                      <a:endParaRPr lang="ko-KR" altLang="en-US" dirty="0"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49713" y="3172883"/>
            <a:ext cx="1016697" cy="977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205</Words>
  <Application>Microsoft Office PowerPoint</Application>
  <PresentationFormat>사용자 지정</PresentationFormat>
  <Paragraphs>105</Paragraphs>
  <Slides>16</Slides>
  <Notes>0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최세훈</cp:lastModifiedBy>
  <cp:revision>104</cp:revision>
  <dcterms:created xsi:type="dcterms:W3CDTF">2017-05-29T09:12:16Z</dcterms:created>
  <dcterms:modified xsi:type="dcterms:W3CDTF">2018-12-07T13:40:00Z</dcterms:modified>
  <cp:version>1000.0000.01</cp:version>
</cp:coreProperties>
</file>